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5441" autoAdjust="0"/>
  </p:normalViewPr>
  <p:slideViewPr>
    <p:cSldViewPr snapToGrid="0">
      <p:cViewPr varScale="1">
        <p:scale>
          <a:sx n="87" d="100"/>
          <a:sy n="87" d="100"/>
        </p:scale>
        <p:origin x="6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9F0E9-EE58-4A7C-ACE0-68F16118FB6D}" type="datetimeFigureOut">
              <a:rPr lang="de-DE" smtClean="0"/>
              <a:t>06.07.2020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42921-5838-40CF-AB16-4D6FBF7DA4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9561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9F0E9-EE58-4A7C-ACE0-68F16118FB6D}" type="datetimeFigureOut">
              <a:rPr lang="de-DE" smtClean="0"/>
              <a:t>06.07.2020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42921-5838-40CF-AB16-4D6FBF7DA4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8714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9F0E9-EE58-4A7C-ACE0-68F16118FB6D}" type="datetimeFigureOut">
              <a:rPr lang="de-DE" smtClean="0"/>
              <a:t>06.07.2020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42921-5838-40CF-AB16-4D6FBF7DA4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9946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9F0E9-EE58-4A7C-ACE0-68F16118FB6D}" type="datetimeFigureOut">
              <a:rPr lang="de-DE" smtClean="0"/>
              <a:t>06.07.2020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42921-5838-40CF-AB16-4D6FBF7DA4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5625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9F0E9-EE58-4A7C-ACE0-68F16118FB6D}" type="datetimeFigureOut">
              <a:rPr lang="de-DE" smtClean="0"/>
              <a:t>06.07.2020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42921-5838-40CF-AB16-4D6FBF7DA4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5855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9F0E9-EE58-4A7C-ACE0-68F16118FB6D}" type="datetimeFigureOut">
              <a:rPr lang="de-DE" smtClean="0"/>
              <a:t>06.07.2020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42921-5838-40CF-AB16-4D6FBF7DA4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4512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9F0E9-EE58-4A7C-ACE0-68F16118FB6D}" type="datetimeFigureOut">
              <a:rPr lang="de-DE" smtClean="0"/>
              <a:t>06.07.2020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42921-5838-40CF-AB16-4D6FBF7DA4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7964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9F0E9-EE58-4A7C-ACE0-68F16118FB6D}" type="datetimeFigureOut">
              <a:rPr lang="de-DE" smtClean="0"/>
              <a:t>06.07.2020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42921-5838-40CF-AB16-4D6FBF7DA4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7657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9F0E9-EE58-4A7C-ACE0-68F16118FB6D}" type="datetimeFigureOut">
              <a:rPr lang="de-DE" smtClean="0"/>
              <a:t>06.07.2020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42921-5838-40CF-AB16-4D6FBF7DA4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2073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9F0E9-EE58-4A7C-ACE0-68F16118FB6D}" type="datetimeFigureOut">
              <a:rPr lang="de-DE" smtClean="0"/>
              <a:t>06.07.2020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42921-5838-40CF-AB16-4D6FBF7DA4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2517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9F0E9-EE58-4A7C-ACE0-68F16118FB6D}" type="datetimeFigureOut">
              <a:rPr lang="de-DE" smtClean="0"/>
              <a:t>06.07.2020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42921-5838-40CF-AB16-4D6FBF7DA4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16439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79F0E9-EE58-4A7C-ACE0-68F16118FB6D}" type="datetimeFigureOut">
              <a:rPr lang="de-DE" smtClean="0"/>
              <a:t>06.07.2020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F42921-5838-40CF-AB16-4D6FBF7DA4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3003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382825" y="374574"/>
            <a:ext cx="9144000" cy="2380656"/>
          </a:xfrm>
        </p:spPr>
        <p:txBody>
          <a:bodyPr>
            <a:normAutofit/>
          </a:bodyPr>
          <a:lstStyle/>
          <a:p>
            <a:r>
              <a:rPr lang="de-DE" b="1" dirty="0" smtClean="0"/>
              <a:t>       </a:t>
            </a:r>
            <a:r>
              <a:rPr lang="de-DE" b="1" dirty="0" smtClean="0"/>
              <a:t>SAVE THE DAY</a:t>
            </a:r>
            <a:r>
              <a:rPr lang="de-DE" dirty="0" smtClean="0"/>
              <a:t>!</a:t>
            </a:r>
            <a:br>
              <a:rPr lang="de-DE" dirty="0" smtClean="0"/>
            </a:br>
            <a:r>
              <a:rPr lang="de-DE" sz="4400" dirty="0" err="1" smtClean="0"/>
              <a:t>Groner</a:t>
            </a:r>
            <a:r>
              <a:rPr lang="de-DE" sz="4400" dirty="0" smtClean="0"/>
              <a:t> Schleppjagd</a:t>
            </a:r>
            <a:br>
              <a:rPr lang="de-DE" sz="4400" dirty="0" smtClean="0"/>
            </a:br>
            <a:r>
              <a:rPr lang="de-DE" sz="4400" dirty="0" smtClean="0"/>
              <a:t> 19. September 2020 in Ibbenbüren</a:t>
            </a:r>
            <a:endParaRPr lang="de-DE" sz="440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73721" y="2902003"/>
            <a:ext cx="10773221" cy="3439217"/>
          </a:xfrm>
        </p:spPr>
        <p:txBody>
          <a:bodyPr>
            <a:normAutofit/>
          </a:bodyPr>
          <a:lstStyle/>
          <a:p>
            <a:r>
              <a:rPr lang="de-DE" dirty="0" smtClean="0"/>
              <a:t>Liebe Freunde der Jagdreiterei.</a:t>
            </a:r>
          </a:p>
          <a:p>
            <a:r>
              <a:rPr lang="de-DE" dirty="0" smtClean="0"/>
              <a:t>Wir hoffen alle auf eine ungetrübte Herbstsaison hinter den Hunden!</a:t>
            </a:r>
          </a:p>
          <a:p>
            <a:r>
              <a:rPr lang="de-DE" dirty="0" smtClean="0"/>
              <a:t>Bereits jetzt bitte ich Euch den Termin 19. September zur </a:t>
            </a:r>
            <a:r>
              <a:rPr lang="de-DE" dirty="0" err="1" smtClean="0"/>
              <a:t>Groner</a:t>
            </a:r>
            <a:r>
              <a:rPr lang="de-DE" dirty="0" smtClean="0"/>
              <a:t> Schleppjagd hinter der </a:t>
            </a:r>
            <a:r>
              <a:rPr lang="de-DE" dirty="0" err="1" smtClean="0"/>
              <a:t>Beaglemeute</a:t>
            </a:r>
            <a:r>
              <a:rPr lang="de-DE" dirty="0" smtClean="0"/>
              <a:t> Münsterland zu reservieren.</a:t>
            </a:r>
          </a:p>
          <a:p>
            <a:r>
              <a:rPr lang="de-DE" dirty="0" smtClean="0"/>
              <a:t>Einladung folgt.</a:t>
            </a:r>
          </a:p>
          <a:p>
            <a:endParaRPr lang="de-DE" dirty="0" smtClean="0"/>
          </a:p>
          <a:p>
            <a:r>
              <a:rPr lang="de-DE" dirty="0" smtClean="0"/>
              <a:t>Christoph Deiters</a:t>
            </a:r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7567" y="4621611"/>
            <a:ext cx="2435144" cy="1624022"/>
          </a:xfrm>
          <a:prstGeom prst="rect">
            <a:avLst/>
          </a:prstGeom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2825" y="4533476"/>
            <a:ext cx="1414875" cy="2121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65372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</Words>
  <Application>Microsoft Office PowerPoint</Application>
  <PresentationFormat>Breitbild</PresentationFormat>
  <Paragraphs>7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       SAVE THE DAY! Groner Schleppjagd  19. September 2020 in Ibbenbüren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Peter wird 70!</dc:title>
  <dc:creator>Deiters</dc:creator>
  <cp:lastModifiedBy>Deiters</cp:lastModifiedBy>
  <cp:revision>9</cp:revision>
  <dcterms:created xsi:type="dcterms:W3CDTF">2020-05-26T07:18:48Z</dcterms:created>
  <dcterms:modified xsi:type="dcterms:W3CDTF">2020-07-06T08:53:39Z</dcterms:modified>
</cp:coreProperties>
</file>